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10"/>
  </p:notesMasterIdLst>
  <p:sldIdLst>
    <p:sldId id="257" r:id="rId2"/>
    <p:sldId id="258" r:id="rId3"/>
    <p:sldId id="256" r:id="rId4"/>
    <p:sldId id="262" r:id="rId5"/>
    <p:sldId id="265" r:id="rId6"/>
    <p:sldId id="260" r:id="rId7"/>
    <p:sldId id="259" r:id="rId8"/>
    <p:sldId id="264" r:id="rId9"/>
  </p:sldIdLst>
  <p:sldSz cx="9144000" cy="6858000" type="screen4x3"/>
  <p:notesSz cx="6858000" cy="9144000"/>
  <p:embeddedFontLst>
    <p:embeddedFont>
      <p:font typeface="10X10" panose="020D0604000000000000" pitchFamily="50" charset="-127"/>
      <p:regular r:id="rId11"/>
    </p:embeddedFont>
    <p:embeddedFont>
      <p:font typeface="Calibri Light" panose="020F0302020204030204" pitchFamily="34" charset="0"/>
      <p:regular r:id="rId12"/>
      <p:italic r:id="rId13"/>
    </p:embeddedFont>
    <p:embeddedFont>
      <p:font typeface="맑은 고딕" panose="020B0503020000020004" pitchFamily="50" charset="-127"/>
      <p:regular r:id="rId14"/>
      <p:bold r:id="rId15"/>
    </p:embeddedFont>
    <p:embeddedFont>
      <p:font typeface="HU넌내꺼130" panose="02020603020101020101" pitchFamily="18" charset="-127"/>
      <p:regular r:id="rId16"/>
    </p:embeddedFont>
    <p:embeddedFont>
      <p:font typeface="Calibri" panose="020F0502020204030204" pitchFamily="34" charset="0"/>
      <p:regular r:id="rId17"/>
      <p:bold r:id="rId18"/>
      <p:italic r:id="rId19"/>
      <p:boldItalic r:id="rId2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8" autoAdjust="0"/>
    <p:restoredTop sz="94660"/>
  </p:normalViewPr>
  <p:slideViewPr>
    <p:cSldViewPr snapToGrid="0">
      <p:cViewPr varScale="1">
        <p:scale>
          <a:sx n="93" d="100"/>
          <a:sy n="93" d="100"/>
        </p:scale>
        <p:origin x="1356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939B27-C18B-4BC3-801A-34F2FEB2FB20}" type="datetimeFigureOut">
              <a:rPr lang="ko-KR" altLang="en-US" smtClean="0"/>
              <a:t>2015-12-20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D6B08A-33B2-4540-A057-6A4B0BED4B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67372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91D961-1BCC-47EA-83CE-5187204D845C}" type="datetimeFigureOut">
              <a:rPr lang="ko-KR" altLang="en-US" smtClean="0"/>
              <a:t>2015-12-20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82F79-7C05-4144-A7EA-9C786005E0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45116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91D961-1BCC-47EA-83CE-5187204D845C}" type="datetimeFigureOut">
              <a:rPr lang="ko-KR" altLang="en-US" smtClean="0"/>
              <a:t>2015-12-20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82F79-7C05-4144-A7EA-9C786005E0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66896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91D961-1BCC-47EA-83CE-5187204D845C}" type="datetimeFigureOut">
              <a:rPr lang="ko-KR" altLang="en-US" smtClean="0"/>
              <a:t>2015-12-20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82F79-7C05-4144-A7EA-9C786005E0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92350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91D961-1BCC-47EA-83CE-5187204D845C}" type="datetimeFigureOut">
              <a:rPr lang="ko-KR" altLang="en-US" smtClean="0"/>
              <a:t>2015-12-20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82F79-7C05-4144-A7EA-9C786005E0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08893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91D961-1BCC-47EA-83CE-5187204D845C}" type="datetimeFigureOut">
              <a:rPr lang="ko-KR" altLang="en-US" smtClean="0"/>
              <a:t>2015-12-20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82F79-7C05-4144-A7EA-9C786005E0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1019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91D961-1BCC-47EA-83CE-5187204D845C}" type="datetimeFigureOut">
              <a:rPr lang="ko-KR" altLang="en-US" smtClean="0"/>
              <a:t>2015-12-20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82F79-7C05-4144-A7EA-9C786005E0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04553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91D961-1BCC-47EA-83CE-5187204D845C}" type="datetimeFigureOut">
              <a:rPr lang="ko-KR" altLang="en-US" smtClean="0"/>
              <a:t>2015-12-20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82F79-7C05-4144-A7EA-9C786005E0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79341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91D961-1BCC-47EA-83CE-5187204D845C}" type="datetimeFigureOut">
              <a:rPr lang="ko-KR" altLang="en-US" smtClean="0"/>
              <a:t>2015-12-20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82F79-7C05-4144-A7EA-9C786005E0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99894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91D961-1BCC-47EA-83CE-5187204D845C}" type="datetimeFigureOut">
              <a:rPr lang="ko-KR" altLang="en-US" smtClean="0"/>
              <a:t>2015-12-20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82F79-7C05-4144-A7EA-9C786005E0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70617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91D961-1BCC-47EA-83CE-5187204D845C}" type="datetimeFigureOut">
              <a:rPr lang="ko-KR" altLang="en-US" smtClean="0"/>
              <a:t>2015-12-20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82F79-7C05-4144-A7EA-9C786005E0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49451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91D961-1BCC-47EA-83CE-5187204D845C}" type="datetimeFigureOut">
              <a:rPr lang="ko-KR" altLang="en-US" smtClean="0"/>
              <a:t>2015-12-20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82F79-7C05-4144-A7EA-9C786005E0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89479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91D961-1BCC-47EA-83CE-5187204D845C}" type="datetimeFigureOut">
              <a:rPr lang="ko-KR" altLang="en-US" smtClean="0"/>
              <a:t>2015-12-20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282F79-7C05-4144-A7EA-9C786005E0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69247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8.jpeg"/><Relationship Id="rId4" Type="http://schemas.openxmlformats.org/officeDocument/2006/relationships/image" Target="../media/image7.w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gif"/><Relationship Id="rId4" Type="http://schemas.openxmlformats.org/officeDocument/2006/relationships/image" Target="../media/image17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hlinkClick r:id="" action="ppaction://hlinkshowjump?jump=nextslide"/>
          </p:cNvPr>
          <p:cNvSpPr/>
          <p:nvPr/>
        </p:nvSpPr>
        <p:spPr>
          <a:xfrm>
            <a:off x="5429250" y="4236244"/>
            <a:ext cx="3157537" cy="1000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3862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614" b="51004"/>
          <a:stretch/>
        </p:blipFill>
        <p:spPr>
          <a:xfrm>
            <a:off x="0" y="-429658"/>
            <a:ext cx="4241494" cy="336014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626" b="51004"/>
          <a:stretch/>
        </p:blipFill>
        <p:spPr>
          <a:xfrm>
            <a:off x="4263528" y="0"/>
            <a:ext cx="4880472" cy="336014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478" r="53735"/>
          <a:stretch/>
        </p:blipFill>
        <p:spPr>
          <a:xfrm>
            <a:off x="44067" y="3216924"/>
            <a:ext cx="4230477" cy="346480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747" t="49478"/>
          <a:stretch/>
        </p:blipFill>
        <p:spPr>
          <a:xfrm>
            <a:off x="4274544" y="3734715"/>
            <a:ext cx="4869455" cy="3464805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909532">
            <a:off x="758940" y="1381238"/>
            <a:ext cx="7702015" cy="4332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406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3371" y="-2725819"/>
            <a:ext cx="1452200" cy="193626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3371" y="-2961562"/>
            <a:ext cx="1452200" cy="1936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791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7.40741E-7 L -3.05556E-6 1.49907 " pathEditMode="relative" rAng="0" ptsTypes="AA">
                                      <p:cBhvr>
                                        <p:cTn id="6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49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500"/>
                            </p:stCondLst>
                            <p:childTnLst>
                              <p:par>
                                <p:cTn id="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5.55112E-17 L -3.05556E-6 1.48958 " pathEditMode="relative" rAng="0" ptsTypes="AA">
                                      <p:cBhvr>
                                        <p:cTn id="9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446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개체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94162431"/>
              </p:ext>
            </p:extLst>
          </p:nvPr>
        </p:nvGraphicFramePr>
        <p:xfrm>
          <a:off x="-1568077" y="-64779"/>
          <a:ext cx="12363269" cy="71340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2" name="Image" r:id="rId3" imgW="16812360" imgH="9701280" progId="Photoshop.Image.13">
                  <p:embed/>
                </p:oleObj>
              </mc:Choice>
              <mc:Fallback>
                <p:oleObj name="Image" r:id="rId3" imgW="16812360" imgH="970128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1568077" y="-64779"/>
                        <a:ext cx="12363269" cy="713409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050" name="Picture 2" descr="http://pds27.egloos.com/pds/201505/06/84/a0017584_5549b2737f31e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6566" y="1117894"/>
            <a:ext cx="31242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6116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3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6400" y="1505666"/>
            <a:ext cx="3133432" cy="313343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946400" y="4981998"/>
            <a:ext cx="3291286" cy="5232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solidFill>
                  <a:schemeClr val="bg1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요놈이 </a:t>
            </a:r>
            <a:r>
              <a:rPr lang="ko-KR" altLang="en-US" sz="2800" dirty="0" err="1" smtClean="0">
                <a:solidFill>
                  <a:schemeClr val="bg1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탄생했씁미다</a:t>
            </a:r>
            <a:r>
              <a:rPr lang="en-US" altLang="ko-KR" sz="2800" dirty="0" smtClean="0">
                <a:solidFill>
                  <a:schemeClr val="bg1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.</a:t>
            </a:r>
            <a:endParaRPr lang="ko-KR" altLang="en-US" sz="2800" dirty="0">
              <a:solidFill>
                <a:schemeClr val="bg1"/>
              </a:solidFill>
              <a:latin typeface="10X10" panose="020D0604000000000000" pitchFamily="50" charset="-127"/>
              <a:ea typeface="10X10" panose="020D0604000000000000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477195" y="2416195"/>
            <a:ext cx="1096775" cy="46166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chemeClr val="bg1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토끼 반</a:t>
            </a:r>
            <a:endParaRPr lang="ko-KR" altLang="en-US" sz="900" dirty="0">
              <a:solidFill>
                <a:schemeClr val="bg1"/>
              </a:solidFill>
              <a:latin typeface="10X10" panose="020D0604000000000000" pitchFamily="50" charset="-127"/>
              <a:ea typeface="10X10" panose="020D0604000000000000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31544" y="2416195"/>
            <a:ext cx="1374094" cy="46166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chemeClr val="bg1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거북이 반</a:t>
            </a:r>
            <a:endParaRPr lang="ko-KR" altLang="en-US" sz="900" dirty="0">
              <a:solidFill>
                <a:schemeClr val="bg1"/>
              </a:solidFill>
              <a:latin typeface="10X10" panose="020D0604000000000000" pitchFamily="50" charset="-127"/>
              <a:ea typeface="10X10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833633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7168" y="1156068"/>
            <a:ext cx="959999" cy="14400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3869" y="1025439"/>
            <a:ext cx="1080000" cy="14400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8310" y="1426068"/>
            <a:ext cx="1080000" cy="1080000"/>
          </a:xfrm>
          <a:prstGeom prst="rect">
            <a:avLst/>
          </a:prstGeom>
        </p:spPr>
      </p:pic>
      <p:sp>
        <p:nvSpPr>
          <p:cNvPr id="9" name="U자형 화살표 8"/>
          <p:cNvSpPr/>
          <p:nvPr/>
        </p:nvSpPr>
        <p:spPr>
          <a:xfrm>
            <a:off x="3422599" y="414938"/>
            <a:ext cx="2466575" cy="641237"/>
          </a:xfrm>
          <a:prstGeom prst="uturnArrow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U자형 화살표 9"/>
          <p:cNvSpPr/>
          <p:nvPr/>
        </p:nvSpPr>
        <p:spPr>
          <a:xfrm flipH="1" flipV="1">
            <a:off x="3368811" y="2522496"/>
            <a:ext cx="2466575" cy="641237"/>
          </a:xfrm>
          <a:prstGeom prst="uturnArrow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8310" y="3427109"/>
            <a:ext cx="1080000" cy="1080000"/>
          </a:xfrm>
          <a:prstGeom prst="rect">
            <a:avLst/>
          </a:prstGeom>
        </p:spPr>
      </p:pic>
      <p:sp>
        <p:nvSpPr>
          <p:cNvPr id="12" name="오른쪽 화살표 11"/>
          <p:cNvSpPr/>
          <p:nvPr/>
        </p:nvSpPr>
        <p:spPr>
          <a:xfrm rot="5400000">
            <a:off x="2239997" y="3457100"/>
            <a:ext cx="1908000" cy="242050"/>
          </a:xfrm>
          <a:prstGeom prst="rightArrow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오른쪽 화살표 12"/>
          <p:cNvSpPr/>
          <p:nvPr/>
        </p:nvSpPr>
        <p:spPr>
          <a:xfrm rot="5400000">
            <a:off x="5063571" y="3457102"/>
            <a:ext cx="1908000" cy="242050"/>
          </a:xfrm>
          <a:prstGeom prst="rightArrow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1247" y="4748491"/>
            <a:ext cx="1080000" cy="144000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5255" y="4398723"/>
            <a:ext cx="1080000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058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68580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336" y="2664212"/>
            <a:ext cx="1147181" cy="152957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2576" y="1858497"/>
            <a:ext cx="879185" cy="34516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0300" y="261257"/>
            <a:ext cx="578726" cy="583987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7420" y="553250"/>
            <a:ext cx="1165461" cy="1553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974918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33177 0.0009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597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-7.40741E-7 L -3.05556E-6 -0.26296 L -3.05556E-6 -0.18333 " pathEditMode="relative" ptsTypes="AAA">
                                      <p:cBhvr>
                                        <p:cTn id="10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3177 0.00093 L -0.67066 -0.00069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944" y="-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-4.81481E-6 L -1.32274 0.0044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6146" y="2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67066 -0.00069 L -1.13281 -0.00139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108" y="-46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-0.18333 L 0.00156 -0.30833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" y="-625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48148E-6 L -0.00191 0.30602 " pathEditMode="relative" rAng="0" ptsTypes="AA">
                                      <p:cBhvr>
                                        <p:cTn id="3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9" y="1662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10" name="그룹 9"/>
          <p:cNvGrpSpPr/>
          <p:nvPr/>
        </p:nvGrpSpPr>
        <p:grpSpPr>
          <a:xfrm>
            <a:off x="640775" y="220100"/>
            <a:ext cx="2702550" cy="3274900"/>
            <a:chOff x="640775" y="220100"/>
            <a:chExt cx="2702550" cy="3274900"/>
          </a:xfrm>
        </p:grpSpPr>
        <p:grpSp>
          <p:nvGrpSpPr>
            <p:cNvPr id="4" name="그룹 3"/>
            <p:cNvGrpSpPr/>
            <p:nvPr/>
          </p:nvGrpSpPr>
          <p:grpSpPr>
            <a:xfrm>
              <a:off x="640775" y="1695000"/>
              <a:ext cx="2537450" cy="1800000"/>
              <a:chOff x="640775" y="1695000"/>
              <a:chExt cx="2537450" cy="1800000"/>
            </a:xfrm>
          </p:grpSpPr>
          <p:pic>
            <p:nvPicPr>
              <p:cNvPr id="7" name="그림 6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0775" y="1839000"/>
                <a:ext cx="1242000" cy="1656000"/>
              </a:xfrm>
              <a:prstGeom prst="rect">
                <a:avLst/>
              </a:prstGeom>
            </p:spPr>
          </p:pic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28225" y="1695000"/>
                <a:ext cx="1350000" cy="1800000"/>
              </a:xfrm>
              <a:prstGeom prst="rect">
                <a:avLst/>
              </a:prstGeom>
            </p:spPr>
          </p:pic>
        </p:grpSp>
        <p:sp>
          <p:nvSpPr>
            <p:cNvPr id="5" name="모서리가 둥근 사각형 설명선 4"/>
            <p:cNvSpPr/>
            <p:nvPr/>
          </p:nvSpPr>
          <p:spPr>
            <a:xfrm>
              <a:off x="805875" y="220100"/>
              <a:ext cx="2537450" cy="1254800"/>
            </a:xfrm>
            <a:prstGeom prst="wedgeRoundRectCallout">
              <a:avLst>
                <a:gd name="adj1" fmla="val -16328"/>
                <a:gd name="adj2" fmla="val 70597"/>
                <a:gd name="adj3" fmla="val 16667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200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HU넌내꺼130" panose="02020603020101020101" pitchFamily="18" charset="-127"/>
                  <a:ea typeface="HU넌내꺼130" panose="02020603020101020101" pitchFamily="18" charset="-127"/>
                </a:rPr>
                <a:t>시연ㄱㄱ</a:t>
              </a:r>
              <a:endParaRPr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HU넌내꺼130" panose="02020603020101020101" pitchFamily="18" charset="-127"/>
                <a:ea typeface="HU넌내꺼130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804887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-3.33333E-6 L 0.59184 -0.0027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583" y="-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285</TotalTime>
  <Words>8</Words>
  <Application>Microsoft Office PowerPoint</Application>
  <PresentationFormat>화면 슬라이드 쇼(4:3)</PresentationFormat>
  <Paragraphs>4</Paragraphs>
  <Slides>8</Slides>
  <Notes>0</Notes>
  <HiddenSlides>0</HiddenSlides>
  <MMClips>0</MMClips>
  <ScaleCrop>false</ScaleCrop>
  <HeadingPairs>
    <vt:vector size="8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6" baseType="lpstr">
      <vt:lpstr>10X10</vt:lpstr>
      <vt:lpstr>Calibri Light</vt:lpstr>
      <vt:lpstr>Arial</vt:lpstr>
      <vt:lpstr>맑은 고딕</vt:lpstr>
      <vt:lpstr>HU넌내꺼130</vt:lpstr>
      <vt:lpstr>Calibri</vt:lpstr>
      <vt:lpstr>Office 테마</vt:lpstr>
      <vt:lpstr>Image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김영환</dc:creator>
  <cp:lastModifiedBy>김영환</cp:lastModifiedBy>
  <cp:revision>26</cp:revision>
  <dcterms:created xsi:type="dcterms:W3CDTF">2015-12-19T19:18:20Z</dcterms:created>
  <dcterms:modified xsi:type="dcterms:W3CDTF">2015-12-20T00:08:33Z</dcterms:modified>
</cp:coreProperties>
</file>